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Slides/notesSlide1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notesMaster" Target="notesMasters/notesMaster1.xml" /><Relationship Id="rId5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8" Type="http://schemas.openxmlformats.org/officeDocument/2006/relationships/tableStyles" Target="tableStyles.xml" /><Relationship Id="rId7" Type="http://schemas.openxmlformats.org/officeDocument/2006/relationships/theme" Target="theme/theme1.xml" /><Relationship Id="rId6" Type="http://schemas.openxmlformats.org/officeDocument/2006/relationships/viewProps" Target="viewProps.xml" 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speaker notes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13" Target="../slideLayouts/slideLayout13.xml" Type="http://schemas.openxmlformats.org/officeDocument/2006/relationships/slideLayout" /><Relationship Id="rId18" Target="../theme/theme1.xml" Type="http://schemas.openxmlformats.org/officeDocument/2006/relationships/theme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slideLayouts/slideLayout12.xml" Type="http://schemas.openxmlformats.org/officeDocument/2006/relationships/slideLayout" /><Relationship Id="rId17" Target="../slideLayouts/slideLayout17.xml" Type="http://schemas.openxmlformats.org/officeDocument/2006/relationships/slideLayout" /><Relationship Id="rId2" Target="../slideLayouts/slideLayout2.xml" Type="http://schemas.openxmlformats.org/officeDocument/2006/relationships/slideLayout" /><Relationship Id="rId16" Target="../slideLayouts/slideLayout16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5" Target="../slideLayouts/slideLayout15.xml" Type="http://schemas.openxmlformats.org/officeDocument/2006/relationships/slideLayout" /><Relationship Id="rId10" Target="../slideLayouts/slideLayout10.xml" Type="http://schemas.openxmlformats.org/officeDocument/2006/relationships/slideLayout" /><Relationship Id="rId19" Target="../media/image1.png" Type="http://schemas.openxmlformats.org/officeDocument/2006/relationships/image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Relationship Id="rId14" Target="../slideLayouts/slideLayout14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 smtClean="0"/>
              <a:t>Click to edit Master title style</a:t>
            </a:r>
            <a:endParaRPr dirty="0" lang="en-US"/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 lang="en-US"/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dirty="0" lang="en-US"/>
              <a:t>2/19/2018</a:t>
            </a:fld>
            <a:endParaRPr dirty="0"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dirty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dirty="0" lang="en-US"/>
              <a:pPr/>
              <a:t>‹#›</a:t>
            </a:fld>
            <a:endParaRPr dirty="0" lang="en-US"/>
          </a:p>
        </p:txBody>
      </p:sp>
    </p:spTree>
  </p:cSld>
  <p:clrMap accent1="accent1" accent2="accent2" accent3="accent3" accent4="accent4" accent5="accent5" accent6="accent6" bg1="dk1" bg2="dk2" folHlink="folHlink" hlink="hlink" tx1="lt1" tx2="lt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dt="0" ftr="0" hdr="0" sldNum="0"/>
  <p:txStyles>
    <p:titleStyle>
      <a:lvl1pPr algn="l" defTabSz="914400" eaLnBrk="1" hangingPunct="1" latinLnBrk="0" rtl="0">
        <a:lnSpc>
          <a:spcPct val="90000"/>
        </a:lnSpc>
        <a:spcBef>
          <a:spcPct val="0"/>
        </a:spcBef>
        <a:buNone/>
        <a:defRPr b="0" kern="1200" sz="54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algn="l" defTabSz="914400" eaLnBrk="1" hangingPunct="1" indent="-228600" latinLnBrk="0" marL="228600" rtl="0">
        <a:lnSpc>
          <a:spcPct val="90000"/>
        </a:lnSpc>
        <a:spcBef>
          <a:spcPts val="1000"/>
        </a:spcBef>
        <a:buFont charset="0" panose="020B0604020202020204" pitchFamily="34" typeface="Arial"/>
        <a:buChar char="•"/>
        <a:defRPr kern="1200" sz="2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algn="l" defTabSz="914400" eaLnBrk="1" hangingPunct="1" indent="-228600" latinLnBrk="0" marL="685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4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algn="l" defTabSz="914400" eaLnBrk="1" hangingPunct="1" indent="-228600" latinLnBrk="0" marL="1143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20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algn="l" defTabSz="914400" eaLnBrk="1" hangingPunct="1" indent="-228600" latinLnBrk="0" marL="1600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algn="l" defTabSz="914400" eaLnBrk="1" hangingPunct="1" indent="-228600" latinLnBrk="0" marL="20574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algn="l" defTabSz="914400" eaLnBrk="1" hangingPunct="1" indent="-228600" latinLnBrk="0" marL="25146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indent="-228600" latinLnBrk="0" marL="29718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indent="-228600" latinLnBrk="0" marL="34290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indent="-228600" latinLnBrk="0" marL="3886200" rtl="0">
        <a:lnSpc>
          <a:spcPct val="90000"/>
        </a:lnSpc>
        <a:spcBef>
          <a:spcPts val="500"/>
        </a:spcBef>
        <a:buFont charset="0" panose="020B0604020202020204" pitchFamily="34"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914400" eaLnBrk="1" hangingPunct="1" latinLnBrk="0" marL="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1pPr>
      <a:lvl2pPr algn="l" defTabSz="914400" eaLnBrk="1" hangingPunct="1" latinLnBrk="0" marL="457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2pPr>
      <a:lvl3pPr algn="l" defTabSz="914400" eaLnBrk="1" hangingPunct="1" latinLnBrk="0" marL="914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914400" eaLnBrk="1" hangingPunct="1" latinLnBrk="0" marL="1371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4pPr>
      <a:lvl5pPr algn="l" defTabSz="914400" eaLnBrk="1" hangingPunct="1" latinLnBrk="0" marL="18288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5pPr>
      <a:lvl6pPr algn="l" defTabSz="914400" eaLnBrk="1" hangingPunct="1" latinLnBrk="0" marL="22860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6pPr>
      <a:lvl7pPr algn="l" defTabSz="914400" eaLnBrk="1" hangingPunct="1" latinLnBrk="0" marL="27432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7pPr>
      <a:lvl8pPr algn="l" defTabSz="914400" eaLnBrk="1" hangingPunct="1" latinLnBrk="0" marL="32004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8pPr>
      <a:lvl9pPr algn="l" defTabSz="914400" eaLnBrk="1" hangingPunct="1" latinLnBrk="0" marL="3657600" rtl="0">
        <a:defRPr kern="1200"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notesSlide" Target="../notesSlides/notesSlide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/>
          <a:lstStyle/>
          <a:p>
            <a:pPr lvl="0" indent="0" marL="0">
              <a:buNone/>
            </a:pPr>
            <a:r>
              <a:rPr/>
              <a:t>Testing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2209799" y="3694375"/>
            <a:ext cx="9144000" cy="754025"/>
          </a:xfrm>
        </p:spPr>
        <p:txBody>
          <a:bodyPr/>
          <a:lstStyle/>
          <a:p>
            <a:pPr lvl="0" indent="0" marL="0">
              <a:buNone/>
            </a:pPr>
            <a:br/>
            <a:br/>
            <a:r>
              <a:rPr/>
              <a:t>Jesse Rosenthal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 header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And a new slide.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</dc:title>
  <dc:creator>Jesse Rosenthal</dc:creator>
  <cp:keywords/>
  <dcterms:created xsi:type="dcterms:W3CDTF">2022-01-02T22:55:40Z</dcterms:created>
  <dcterms:modified xsi:type="dcterms:W3CDTF">2022-01-02T22:55:40Z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